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6"/>
  </p:notesMasterIdLst>
  <p:sldIdLst>
    <p:sldId id="256" r:id="rId2"/>
    <p:sldId id="263" r:id="rId3"/>
    <p:sldId id="264" r:id="rId4"/>
    <p:sldId id="257" r:id="rId5"/>
    <p:sldId id="265" r:id="rId6"/>
    <p:sldId id="266" r:id="rId7"/>
    <p:sldId id="258" r:id="rId8"/>
    <p:sldId id="275" r:id="rId9"/>
    <p:sldId id="277" r:id="rId10"/>
    <p:sldId id="269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E441E-0EE5-4A61-913C-B91A1E857308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54BE0-F86B-4902-8AF8-22C6DB0B7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Threading -&gt; Process Scheduling -&gt; Memory -&gt; Storage -&gt; File Systems</a:t>
            </a:r>
          </a:p>
        </p:txBody>
      </p:sp>
    </p:spTree>
    <p:extLst>
      <p:ext uri="{BB962C8B-B14F-4D97-AF65-F5344CB8AC3E}">
        <p14:creationId xmlns:p14="http://schemas.microsoft.com/office/powerpoint/2010/main" val="3421650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44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84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046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03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4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46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27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02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13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78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592994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4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7030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7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21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86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10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9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752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1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8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743B-D352-46C1-8001-7605E9C7AFF7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F27DB3-1CD7-4F3E-A7EF-CE786F5C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7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9056" y="2404531"/>
            <a:ext cx="7766936" cy="1646302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Hin</a:t>
            </a:r>
            <a:r>
              <a:rPr lang="en-US" dirty="0" smtClean="0"/>
              <a:t> Vong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2673684"/>
            <a:ext cx="483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Team </a:t>
            </a:r>
            <a:r>
              <a:rPr lang="en-US" sz="2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Interrobang</a:t>
            </a:r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presents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21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Threads</a:t>
            </a:r>
            <a:endParaRPr lang="en-US" dirty="0"/>
          </a:p>
        </p:txBody>
      </p:sp>
      <p:pic>
        <p:nvPicPr>
          <p:cNvPr id="8194" name="Picture 2" descr="https://www.cs.uic.edu/~jbell/CourseNotes/OperatingSystems/images/Chapter4/4_11_JavaThrea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77" y="256904"/>
            <a:ext cx="6826469" cy="632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Task Scheduling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By David Chau</a:t>
            </a:r>
          </a:p>
        </p:txBody>
      </p:sp>
    </p:spTree>
    <p:extLst>
      <p:ext uri="{BB962C8B-B14F-4D97-AF65-F5344CB8AC3E}">
        <p14:creationId xmlns:p14="http://schemas.microsoft.com/office/powerpoint/2010/main" val="371358870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What is Task Scheduling?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400" y="1441100"/>
            <a:ext cx="4953000" cy="5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1536633"/>
            <a:ext cx="4445000" cy="474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87380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First Come First Serve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6350000" cy="347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172693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Round Robin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6350000" cy="347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86785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Shortest Job First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83" y="1536617"/>
            <a:ext cx="7099300" cy="20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87082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Priority Scheduling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8051800" cy="269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97450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59500" y="258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Real Life Scheduling Example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0" y="1079501"/>
            <a:ext cx="6019800" cy="577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55622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How do we choose?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20501"/>
            <a:ext cx="3436000" cy="23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501" y="1536633"/>
            <a:ext cx="2524433" cy="238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36632"/>
            <a:ext cx="2005499" cy="238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901" y="0"/>
            <a:ext cx="7101100" cy="4754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322234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8439" y="1198349"/>
            <a:ext cx="7050980" cy="1333579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 Management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0585" y="3960653"/>
            <a:ext cx="5806689" cy="158992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Andrew Goff</a:t>
            </a:r>
            <a:endParaRPr lang="en-US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2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Overview</a:t>
            </a:r>
            <a:endParaRPr lang="en-US" dirty="0"/>
          </a:p>
        </p:txBody>
      </p:sp>
      <p:pic>
        <p:nvPicPr>
          <p:cNvPr id="1026" name="Picture 2" descr="https://www.cs.uic.edu/~jbell/CourseNotes/OperatingSystems/images/Chapter4/4_01_Thread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5" y="1457337"/>
            <a:ext cx="8020594" cy="51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522" y="1"/>
            <a:ext cx="9144959" cy="68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39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522" y="1"/>
            <a:ext cx="9144959" cy="68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1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522" y="1"/>
            <a:ext cx="9144959" cy="68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26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115" y="-1162129"/>
            <a:ext cx="9144959" cy="802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7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522" y="1"/>
            <a:ext cx="9144959" cy="68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0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46" y="2012624"/>
            <a:ext cx="7477844" cy="214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910" y="2113459"/>
            <a:ext cx="4187343" cy="1325563"/>
          </a:xfrm>
        </p:spPr>
        <p:txBody>
          <a:bodyPr>
            <a:normAutofit/>
          </a:bodyPr>
          <a:lstStyle/>
          <a:p>
            <a:r>
              <a:rPr lang="en-US" sz="67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Storage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3171" y="3439022"/>
            <a:ext cx="209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    By</a:t>
            </a:r>
            <a:r>
              <a:rPr lang="en-US" sz="2000" dirty="0" smtClean="0"/>
              <a:t> </a:t>
            </a:r>
            <a:r>
              <a:rPr lang="en-US" sz="2000" b="1" dirty="0" smtClean="0"/>
              <a:t>Tony</a:t>
            </a:r>
            <a:r>
              <a:rPr lang="en-US" sz="2000" dirty="0" smtClean="0"/>
              <a:t> </a:t>
            </a:r>
            <a:r>
              <a:rPr lang="en-US" sz="2000" b="1" dirty="0" smtClean="0"/>
              <a:t>Tran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6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9" y="2505902"/>
            <a:ext cx="2894804" cy="4222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5451" y="1337404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</a:t>
            </a:r>
            <a:r>
              <a:rPr lang="en-US" sz="2400" b="1" dirty="0" smtClean="0"/>
              <a:t>1951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35403" y="1799069"/>
            <a:ext cx="27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Computer </a:t>
            </a:r>
            <a:r>
              <a:rPr lang="en-US" dirty="0"/>
              <a:t>H</a:t>
            </a:r>
            <a:r>
              <a:rPr lang="en-US" dirty="0" smtClean="0"/>
              <a:t>ard Disk</a:t>
            </a:r>
          </a:p>
          <a:p>
            <a:r>
              <a:rPr lang="en-US" dirty="0"/>
              <a:t> </a:t>
            </a:r>
            <a:r>
              <a:rPr lang="en-US" dirty="0" smtClean="0"/>
              <a:t>    Model: UNISERVO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5300" y="1337404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Today</a:t>
            </a:r>
            <a:endParaRPr lang="en-US" sz="2400" b="1" dirty="0"/>
          </a:p>
        </p:txBody>
      </p:sp>
      <p:pic>
        <p:nvPicPr>
          <p:cNvPr id="1026" name="Picture 2" descr="http://techreport.com/r.x/ssd-endurance-theend/s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1998662"/>
            <a:ext cx="2130425" cy="11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knowyourmobile.com/sites/knowyourmobilecom/files/styles/gallery_wide/public/3/93/137601.jpg?itok=TN29OXE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233" y="2767162"/>
            <a:ext cx="474133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dataspan.com/uploads/images/istock_000014549317x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35280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17900" y="228600"/>
            <a:ext cx="427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3090165" y="168906"/>
            <a:ext cx="4707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Storage Devices</a:t>
            </a:r>
          </a:p>
        </p:txBody>
      </p:sp>
      <p:pic>
        <p:nvPicPr>
          <p:cNvPr id="1036" name="Picture 12" descr="http://www.cctslo.com/images/inside-of-a-hard-driv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579" y="1997424"/>
            <a:ext cx="1887237" cy="12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83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Partitions &amp; Files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2058" name="Picture 10" descr="http://www.cypressridgesolutions.com/wp-content/uploads/2013/01/f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28" y="2240055"/>
            <a:ext cx="3388659" cy="324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" y="1320613"/>
            <a:ext cx="4857750" cy="50863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580968" y="3657602"/>
            <a:ext cx="2647760" cy="8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18160" y="2093683"/>
            <a:ext cx="2026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sz="2400" b="1" dirty="0" err="1" smtClean="0">
                <a:solidFill>
                  <a:schemeClr val="bg1"/>
                </a:solidFill>
              </a:rPr>
              <a:t>IndexedDB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1108" y="16741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IndexedDB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8" y="1027906"/>
            <a:ext cx="9564130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Benefits</a:t>
            </a:r>
            <a:endParaRPr lang="en-US" dirty="0"/>
          </a:p>
        </p:txBody>
      </p:sp>
      <p:pic>
        <p:nvPicPr>
          <p:cNvPr id="5" name="Picture 4" descr="http://pad2.whstatic.com/images/thumb/1/1d/Make-a-Maze-Using-a-Word-Processor-Step-1.jpg/670px-Make-a-Maze-Using-a-Word-Processor-Step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8" y="1270000"/>
            <a:ext cx="8725988" cy="52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2" y="1712890"/>
            <a:ext cx="8887630" cy="439075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192" y="663838"/>
            <a:ext cx="10487390" cy="13220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/>
              <a:t>FILE SYSTEMS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</a:t>
            </a:r>
            <a:r>
              <a:rPr lang="en-US" sz="2200" b="1" dirty="0"/>
              <a:t>Hao Xian Zheng</a:t>
            </a:r>
            <a:br>
              <a:rPr lang="en-US" sz="2200" b="1" dirty="0"/>
            </a:b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863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FILE ORGANIZATION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04" y="1690688"/>
            <a:ext cx="8937192" cy="4148622"/>
          </a:xfrm>
        </p:spPr>
      </p:pic>
    </p:spTree>
    <p:extLst>
      <p:ext uri="{BB962C8B-B14F-4D97-AF65-F5344CB8AC3E}">
        <p14:creationId xmlns:p14="http://schemas.microsoft.com/office/powerpoint/2010/main" val="2899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550" y="28008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File Attributes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43" y="1316788"/>
            <a:ext cx="8114271" cy="5436945"/>
          </a:xfrm>
        </p:spPr>
      </p:pic>
    </p:spTree>
    <p:extLst>
      <p:ext uri="{BB962C8B-B14F-4D97-AF65-F5344CB8AC3E}">
        <p14:creationId xmlns:p14="http://schemas.microsoft.com/office/powerpoint/2010/main" val="27836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FILE STRUCTURE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51" y="1434472"/>
            <a:ext cx="7604898" cy="522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1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Code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55" y="1478236"/>
            <a:ext cx="8674289" cy="5035076"/>
          </a:xfrm>
        </p:spPr>
      </p:pic>
    </p:spTree>
    <p:extLst>
      <p:ext uri="{BB962C8B-B14F-4D97-AF65-F5344CB8AC3E}">
        <p14:creationId xmlns:p14="http://schemas.microsoft.com/office/powerpoint/2010/main" val="69779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Multicore Programming</a:t>
            </a:r>
            <a:endParaRPr lang="en-US" dirty="0"/>
          </a:p>
        </p:txBody>
      </p:sp>
      <p:pic>
        <p:nvPicPr>
          <p:cNvPr id="1028" name="Picture 4" descr="http://image.slidesharecdn.com/threads-150126093506-conversion-gate02/95/threads-24-638.jpg?cb=14222866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10789"/>
            <a:ext cx="9041432" cy="48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AutoShape 4" descr="data:image/jpeg;base64,/9j/4AAQSkZJRgABAQAAAQABAAD/2wCEAAkGBxAQEBAPEBAQDxAVDxUWEBAWEBUVDRYVFRUWFhURFRUYHSkgGBolHRUVITEhJSkrLi4uFx8zODMtNygtLisBCgoKDg0OGhAQGy0lICYtLS0tLS0tKy8tLS0tLS0tLystLS0tLS0tLS0tLS0tLS0tLy0uLS0tLS0tLSstLS0tK//AABEIALcBEwMBIgACEQEDEQH/xAAbAAACAwEBAQAAAAAAAAAAAAAAAgEDBAUGB//EAD4QAAEDAgMECAQEBAUFAAAAAAEAAhEDEgQhMQUTQVEGImFxgZGh0TJSU7EVQmLwFCOSwQczcqLhQ4Oy4vH/xAAaAQADAQEBAQAAAAAAAAAAAAAAAQIFAwQG/8QALxEAAgIBAgQEBQQDAQAAAAAAAAECERIDBAUhMUETUaHRFCJhgZEVMuHwQlJxsf/aAAwDAQACEQMRAD8AxlIQrSEjgvt0fIspcq3K5wVTguiOEisqCmKhURYihOUpCYxVBTEKEFCwoTQoQMWFCaFCChVCZRCYxVEJkQmMSEQmhEIHYqhMhMLFUQmhEIHYsIhNCIQAsIhNCIQFiwiE0IhAWLCE0IhAWKiE0IhMLFhCaEICz0RCRwVxCQheNAyhwVbgryFW4LomcpIzkJVc4KshUcXyEIUJiFBCodiFRCdRCBiKITwohBViKITqIQOxYUQmRCY7EUQnhRCY7FhRCaEQgdiqITwoTCxYRCaEQgLFhEJoRCAsWEQmhCAsWEQmhCAsWEQmhEJhYsIhPCIQFiQpTQhAWeiISkK4hIQvCmdGUEJCFeWpSFaZDMzmqpzVqLVW5qtM4yiZiFBCuc1IQrOfQrIUQnIUQgdiQohPCiEx2JCiE8KIQOxIUQnhEJjsSFEJ4UQgdiwohPCITHYkIhNCIQFiQiE8IhAWJCITwiEBYkKYTQiEBYsIhNCIQFiwiE8IhMLEhEJ4RCAsSEJ4QgLPSlqUtV5alLVnpnpaM5akLVpLUharTJaMxakLVpLUhaqTIaMxYq3MWstSFipSObiY3NSkLWWJHU1akc3BmWFEK800pYnZPMphEKwtUQmFlcKIVkIhOx2VwohWQohFjsSFEKyEWp2FlcIhPaiEWOxIRCeEQiwsSEQnhEIsLEhEJ4UwiwsrhEKyEQixWJCITwiEWFiQiFZCITsLK4QrIQiws9UWpC1aSxKWLLUjRaMxakLFpLEpaqUiWjMWJCxai1KWq1IlxMpYlLFpLUpYqUiWjKWpC1aixKWKsiHEyliUsWosSlieRLiZTTSGkthYlsVZE4IxmmtVHY2If8NF/j1f/KF6bY+Ep0abazoNVzbmn5QTAt7YBz9lOM20wGwvaJI1JmJE+MA9miyNzxjCTjpq67s19twbxIqWo6vsjzw6PYji1o01eJz7ktTYGIH5B/W3+5VmN6XU2AtaZcRIcCC2dLjGUznqNfFcfFdLqr56lrLNZAqlxzkjQCRMjPTPVeT9a1vJevuez9E0K6v8r2NGIwVSn8bCO3UeYyVFq51bbleoywGwDJsEuIEmddQZ5Ldst5e03ZkcYgkZ6x3LS2XFFrywkqZm77hT0I5wdr6jWotWo0lG5WpkjIxZmtRatO6Xs/8AD3Y9F+8xFUB7mOAptIloMSXkcTpHLyXDcbmOhpucux22+3nr6igjyFPY+Jc25uHruadHCk8tPcYzVb9nVm/FRqt76bh/ZfaMTVBOaxOxAbxPfKxlxyX+i/Jt/oka/e/wfHC1Fq+r43EUHtIqBlQTmHNBErwfSShQY5jqIADjBaHS0duuS9m24tp6slGSq/ujx7jhGppRcou6+zOJai1XbtG7WrZkcym1Fqu3aN2iw5lVqLVdu0wpIyHTM9qFp3ShLIeLPVFqUtWgtSlqyVI2GjOWpS1aC1QWqlIloylqUsWosSlipSJxMpYlLFqLEpYqyJxMpalLFqLEpYqyFiZSxQWLUWJSxPInEyliixarFFieQsSjFYHE16bW0t6Awm1zAec23d6+f7Wq16T3CphsQSD8RYS2Bz5ei+vVOlLKcU3Ne1oaAIb1YA0CkdMKHN2WksIXxm93KerJ4U7PsNnoyjpRWVo+LYd2OrwMPg8Q/PVtFx8yBouizoftyoQ4YEt6pHWfSbk4gkw53MBfV6vTCiD8XHk6OaordMKZGRDsvHuXk+IfkenwX5nz7Z/+HG13n+aynQbOf82m5xHIBp+5XtMB0Lr0mBjWt7SajS4nmYVdLpnVe4tbSIIBzJgR3hdbDdJSGXvLW9hcJnzXo0OJ6m3dxir8+d/+nDX4etdVKTry5exjd0XxPyt/raqKmwMQ3Wn5OafsU2N6ZOMhjCTwMgN8Mj2LjYzb2KfIFrMuIud5wFoQ49r90vX3PBLgej5v09jonZFf6NQ9zCfsuhsk4vDF1tGra6L27t3DQ6a5leVp7fxjZza7tIIOXcZTHpPjNCWg58SB3K9TjEtSLhOCaf1ZMODx05KUJtNf8PbYraFWC4iuOYFF93gAPsvKbT6V0GyyrXqsPyvZUpu9QFlZ0nxwJz7s5HoUtbpHjzrUJHy2gs8jKyJY3cbX3/g1oqSVOn9v5Mx6Q4V56tec9L8u/MrXh6bH9ZkEc+C4m0GtrG84ejTfMioxgpu/2wCe3Va9i4qqHtY9zntJiHZkciDqvdsfDerHNvqeTe+KtKWCXQ7e7Ubta92jdr7DI+NwMm7Ru1r3aN2jMMDLu1IprTu1O7RmNQM1iFq3aEsh4noC1KWq8tUWrLyNXEzlqgtV5aoLVWROJnLVBYry1QWp5CwM9igsWi1RanmTgZixQWLTaotVZiwM1iixabFFieYsDLYixabFFieYsDI+iCIIBHIhZn7MYdJb3H3XUsUWLlqaelqfvin9jrp6mpp/sk0cc7JHBx8Wgo/Cf1f7P+V2LFNi874ftX/h6v3PSt/uv9vRexw3bIPNp72qp2yH8N35n2XobFnx2IZRY6o8wB5k8AO1c5cO2vWq+7LjxDdXV39keN6RV6mFa3/LdUceq3raDiezguTsvbNSo8MrGlSB0fY4tB/V1sh2qjaWNdiazqrtNGjgANAP3xVbqXuPH9lYep4S1PkjyNzT8RwWb5nuW7GfxqM8Kf8A7KRsQ/OD/wBse65XRXblluHrHqaU3n8v6T2cuXdp7WxbW322z1YZRj6v3MbX3O80p4uXovY85V2K/wDK5s8zIP8AdUfgtYcW/wBR9l6qxRYuj4dtn29TkuI7ld1+DyLtiVycyyO8+y6GztjCmb3G93DLIe67tiixdNLZaGlLJLn9Tlrb3X1Y4t8voZbEWLTYosXuzPDgZrEWLRaotRmLAosU2K61TajMeBRYhXWoRmPA7SiEu8CjeBZtmpiNCghKagSmonYsUOQohJvAo3gTtixHhRCXeBRvAnbFihoUQl3gUbwJ2xYjwohJvEbxFsMENCiEu8RvE7FgNCISbxG8TsWA8IhJepvTseAVHBoLnEBoEknQAalef2z0fxeNpitdToUiJo06hcKhb85AaYnt4evtcHs+maYqV2hwkFjD8JjQkceefJZto4veEzpy7zksPiO/66cPuauy2lfPI+RY3Y9bDmKrCBweM2HuIy8FmbTyHYfvMfY+a+q1YdMgEEZg/DHHLQrz20uj9J9xo/ynZ9XWmYz0/LlOnksuGpfU0mvI8U6n6L2nRDbW8H8PUPXA/lk6uaPyntH27l5jH4KpSdD2lvL5T3HisrKjmODmm0gggjUHmF79trvSla6Hk3GitWNM+sKCuXsTawxFIOyDxlUbyPMdhW81F9BGeStGFLTxdMsUKo1EpqK7ZGBaoVJqJTUT5ixReoVG9Ub1PmLFGhRKz71Rvkcx4o0SpWXfIRzDFHnXbTr/AFn+aPxSv9V6y3TxRYeYXC32OtGk7Tr/AFX+Y9kDaeI+q/09lnYFBjs8iqtio0naWI+q/wBPZH4liPqu9PZZrAeA/fijcDt8ik3Psl/fsOl5s1HaOI+q/wBPZR+I4j6rvT2WdtI8CQpbSPzQnb8hUvMv/EcR9V/p7I/EcR9V/p7Kk0/1T5JXNPOUNv8AtAomj8Rr/Vd6eyPxDEfVd6eyzhhTbvvKSlJ9h4rzLvxGv9V3p7KPxGv9V3p7JBT7lBb++CvJiot/EK/1Xenso/Ea/wBV/kPZVwlJA1y8UOVCUS8bRr/Vd6ey7fRSjWxWIDXVHmkwXVNMwNGacT6SvPNeCvd9DKG6wtSsRnVdl/pZIHqXei8u83Ph6LafN9D0bbRc9RJ9Dpbcx+doIHAcu5cd9UBpg5//ACPuqMZVLnnkPNV3SOIz1XyLduz6SKpD1Kp0B8e7ioEZawe3hxVD9dc/3qo7zPM8ArSJNFRrXtIcA4cQc29y8/tTo/TMmmTTdy1b3RwXYbWFw1iP36gpKruA1Pj++KpNp2gpM8WDWwr5EsOhg9Vw7DoV1W7RrOAIquz7vZdDaTAWlpF3ZHFeaov3b7SeqfTkVtcP3mPyy6GXvtrl80ep1Djq/wBV3p7Jf42v9V3p7JXHkf35Kstd2ea3c67GLi/MsONrfVd+/BQcZW+q70VIJ42+YQSOYVLURL02WHGVvqvUfxlb6r/NLlzKIHMqshYsZuNrDPeuHiEfxdY/9V3mqyB2+aCexGRWL6DnFVfqu80Ku49iEZoMGapyyDQq3VHDS1cttU/N6q5t/OFm5zf+LPb4aXc1mq79lEvPILMA7mfNBceMnxS+bun+R0uxpaHfMPMJ5cMifM5LKHu8O9MHH5ZVR+/qJo0D/UEF36/VZyf0hSO6PBPn09xUWhzfm+6m9vMqto5NnwTdb5fsocH/AFFZL+stFRo5q1tZvM+qygHlHcVMgcD4hdI5LuQ0maDiW/uVIrsPFZj/AKUNA+UDv/4RlO/4YYxNBez9UeHuq7aR5n7qlzuweoUb1w4eihz816FqPk/U1NYz5SvpVJobhKLW5AUmR/SF8rbXfyHkvY7O2+ThWMqU6gc0WhwY4sIGQzA10ELO4gvE004J8voezZvGbyY2LPWPAfvVVio0Ac+GXjoubV2xTkgzPIgrO/bFOY7OR/fBYigzXyR1TU5R258lXdJ7OPhK534qzhme5A2iOR8ufFWosm0bqhiDyd4dv29Vc45HPz0XGftBx6oETl7Kmrj3kRGQHiqxYrN2JqXGBGQynTlw15rk7QwwIJPD9lFLEg5unTLVV43FSIHw84gLrDkyJ80Ls/Ekiwtkt844cFsDv0x5LnbMc0OLi9oERmQJzHsupcDmLT2z/dfSbWUpaacmYG5jGOo0kVOcPlB8FXcfkary7nHkUjnAcQvQ+fVnFP6FbXHixqmf0+ynftHJPvB2Jxa7MT/4KJP5QPBWWmPhH2SF/wC+CQ1Tpke6FWVCxsth3ytQqt+eXqhGaHgyumxg0a0dwWgMHYF6utsdkNe80mO5btoZ2HgqWdHWu1s53SRrwgfdeP4uJ6Ht2eaDGcSPNNc3v+y9VV6MscwFhN3ENcLR2Z5q5nR2wNJkADqjqmXHjn9oQ93DsHw8u54/et4CfDJPEjRepqbFBLqrpJDZzLSJAz6oAB7gtOHw7G04ZaXHgWbtuWupnnmOSl7yPYa2zPDvcBoPT/hVb94MRlzA9V7bE4ZkEVDTAtd1m9ZrRp1SWwNDrmuThNjYapIaajiHakFktzBcARGRAHnrkoe6jL6HRaDXY4Lq5/V3R7qzCMq1DDKb3nk1hJ8gF2jWwuGrsoljAXmWOcP5pBDjcGmYEtAk9q7VSpTpNDnl7S5riWNDybRA+LMAaDhnl2KHu0v2lrbeZ5qnsvEFrnmjUAGt0NPk6CqqeDrPuLKRIb8TgW2jONZgmV6mtWpUXC8gseQSXPkF1pDQQTrlMAcJ0XLw+Kc8ktgNaYuADHFzgCWMPBskTAmSc8jMPez8kUtpA59HZOIcJNjGyRJdOmp6s6QVvHR2G3PrU25ZauOkgZaZA5rVUw1VtIFzxTGjqYJNvwi1wcJObpOZnTvtpYkOljbXOcLaL7DLTmBVJu0ymcich2KHvdTsWtrpmL8LwlIfzapJg2gQLoEm1olx0PpzW87NohrHigx2oa0l0kiASTcA8DsOZy7qMK0PewmnUqVN2Gh5fNOCS8gwYEZ6meEroijUDYJbvBUYLAAGNMZyQZcSXDvyy4LjLcaj6tnVaMF0Rl3YYHVRTotAeLQabWWXFttsNF3HUqwYkmHXtp9eJLczndAaWm08YyVuOoltQUiCZgyC0NbIJuiYu1zPPvWc07SKVtIhz7iSzLN3WDOqYkOHKOa4Sk31OsUjl1ejdGqC52/dTklzRiq7QM/iaC4tnMaCOS4m1+idMVYo1cS3qZde6XBocW21ADMEDxB5r2eCwlN1OGhgvqWbt5vdIfH+ZPxTaZP6dYVNRlOsbabqrhc1taqKkNBAcW3cTADcpk5aAZTbKpHhNrdHKuHub/F1ySAaZ3bLTJAgWkl5OegGnasVXobtYsa6+Sf+mcUG1ACJBcC4NAy5z2CV9CwODFQioah/yw1zi8BzIcLiAOtMjW4jqrZSxrQ3dsqMpN3haZLRUBbq+BORmMpzGmSLoWNnzGh0F2oYNQ7tpBhxxIczISQS0mM8tDp3rr4D/DioCTisZUYDAp7uTcSJnM6acOK93iNoN3NM0i4lxhxd1KjQSOGVsg69vckc6m1jXlj2iDfc4AOAHxTxAyGnFPJgoo83sroNh/5gfWxFYDQurPYJGdhYzmOMhdCp0N2YxoD2GqXsc5s16zntAGQi8EGC3URn2LonaUsbTpNdaQXA2SWukOEOAi2RkctFqwOGrF9Sahe4NcXXBzbWg5taBLjJ4nlokmNrkeUwvRDZ7S0nDl2ec1ajqYnKHCSJ4xJ+y6j+jGEpsfbRw76bZJc0/wA6Zh0EgubkNAe1XbjEvqvDKTzLWW5hgd1ZJMwRwGfHlCnDb4tJLhSe10OaQ0gREmdJmZHHVXnJMnFMw1ujGFtcGGtTcWlzSx9So8BuZMVJyjLMarmYvoXi2C5tZkcd5TLM+Ug92oC3V6FQGKTb3VAZLQHNyJDWusPVPAmdF0a1Co20VSaYIvqE3OeQy2wgDqmDdnI9V0WrJVbOb04vseJxWzMbSIG6bVExdTqAjuhwGfYJXMftW1wbVp1KXK5hA9/RfW/w4btjnMNXIEdYPkDNhY0dg9c+a5/8LRa5kBpAd1WOgv4AaHWSNe5d4blo5S28WeAZUvi1rnTMdV2caxlwVr8O9uZpVGjhLHD7he/xL6tobe3diCTLtMxZY/NsDsjLiq8RXrVLZlzKbpc7rBxMHqwDIGhk+ifxbb6C+GS7nz/fDkhexqXkk72k2fyllOR2dZwPohdfiyPhgbj3YnqsotazfOaXPeXVg5plxZwadOJy5pcNvH17WPeJDiCCINpMMJfJn4usIMHWUIXk70duxvwjntaSA6oC8gvbUIqGJBNxgtb1YAE6JMdtBzSDTcJdUFKjeH1HOqvEiRc0BoAMyePgRCO4y3ZeGxbodins3jqdr7abLabndbdjOTAIzmMu0qh0MFR38TUqBstFNtNjA0uvexoMDODqZGU5aKUJN8xpcixjqDGUqha6mHhwBJuJdk13w56x68Fzt6XF1Wi4C2pUsgutaQ4AaiXHP4jpMQdUIVJKrFZy9p2jFYao5pc+ru6TqsjqMcBESCdHHLtEnVezwTiTO5a9pBNIXADdtjdtIMxMzxiShChoaONtOm7E1ibQ1thDKWW7mDLyJIEFp4Sbj4u124qb2oGMAtayGXSRlaJm3M6mc84QhS0UjHVaXhoJuY9xLoAPwdZ1ofpnI7fVa9jYfe0940NcyrTbuw4SA6CS8g6ENEwMpM5mVCEdhnXr4qlRya2WOs3czMaXW6AQe8xnGSy7P2jv6hhwawOa2mIILpEAuOf5njyGnAQofQpHOZtF9XFNbVMkNLHlj3NPVDS6HANJ6rgBpF3OSjFYh99VsOcCGGib/wAwulsHOBlqeJQhdFFOJN8zDh2161oc5xeyp1G3wwC5pJGeRbAz5DSZWqlspxY6leKdNxmqxmWj26kjM58uXLMQubLRtoh1QDDU2wCLXNuFuYuzLgc4M5CMgrxsg0gbqrGue0MAl7gC6A2OrxMZmdAhCIpN0OTaROIfJtL5gGXRfiIda1pucABMjThryVbdn16oa6tXYzrBwhgNQaAlxgzMDTPNCFDdFJFtPFFx+KTIAZo8g2ucboIZLCTl3RJVuLrVwXCkRBMFrsgw2uIeC05/lJ7iEIQI4bdmYini3Yt2L6xYLmMa5tOQAwGDw6py5mclrw2HhlRrnNNSpVklzbiHPE2yRoS3yHchC6JcrJZXiMyKjS2xtMgZvzcMy4BwhoIOgEZ+Cvw+LcyrbIqtMs3dQCxjxcWua4CYN7REECRyKEJw5ikPgW16hNUViACRTZkGjVvVgCMxxHDiii11aWuvc4ST1ohoNrhnI1g8Z7IQhLuHYh7nNyxLmmkC0uc1vWIcXNI0z0My3uXQ2hiGUmUqbxUcxznbpxI6hyhjmg9YZkjKBboMpEKkrZL5GMV3Ny/h6tSPzipSa09zZyQhC6eEifEZ/9k="/>
          <p:cNvSpPr>
            <a:spLocks noChangeAspect="1" noChangeArrowheads="1"/>
          </p:cNvSpPr>
          <p:nvPr/>
        </p:nvSpPr>
        <p:spPr bwMode="auto">
          <a:xfrm>
            <a:off x="5419906" y="1426251"/>
            <a:ext cx="1738539" cy="173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://hamidslimi.com/wp-content/uploads/2016/02/bala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835" y="1122708"/>
            <a:ext cx="3725477" cy="24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reviews.123rf.com/images/dervish37/dervish371304/dervish37130400117/19314831-blank-road-sign-and-two-roads-Stock-Vector-managem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" y="3587194"/>
            <a:ext cx="4615841" cy="28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previews.123rf.com/images/enterline/enterline1305/enterline130500001/19587194-Finding-a-ransom-note-clue-with-a-magnifying-glass--Stock-Vec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" y="1094495"/>
            <a:ext cx="3357264" cy="24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uff.co.nz/content/dam/images/1/b/k/o/6/r/image.related.StuffLandscapeSixteenByNine.620x349.1bko5x.png/146301176658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12" y="3587192"/>
            <a:ext cx="59055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5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Parallelism</a:t>
            </a:r>
            <a:endParaRPr lang="en-US" dirty="0"/>
          </a:p>
        </p:txBody>
      </p:sp>
      <p:pic>
        <p:nvPicPr>
          <p:cNvPr id="3074" name="Picture 2" descr="http://previews.123rf.com/images/alfonsodetomas/alfonsodetomas0810/alfonsodetomas081000017/3641190-Scattered-puzzle-pieces-isolated-over-a-white-background-Stock-Vec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23" y="2056408"/>
            <a:ext cx="4258492" cy="307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inypm.com/blog/wp-content/uploads/2011/06/1299955687layoff-pictofigo-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465" y="1930400"/>
            <a:ext cx="5603848" cy="31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70171" y="1384663"/>
            <a:ext cx="4232366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2640" y="1439406"/>
            <a:ext cx="264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2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Many to Many</a:t>
            </a:r>
            <a:endParaRPr lang="en-US" dirty="0"/>
          </a:p>
        </p:txBody>
      </p:sp>
      <p:pic>
        <p:nvPicPr>
          <p:cNvPr id="4102" name="Picture 6" descr="https://www.cs.uic.edu/~jbell/CourseNotes/OperatingSystems/images/Chapter4/4_07_ManyTo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98" y="1727459"/>
            <a:ext cx="7126388" cy="435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8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counting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13063"/>
            <a:ext cx="12192000" cy="7848302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package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com.myjava.threads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implements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Runnable{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static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myCount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= 0;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(){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run() 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while(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MyRunnableThread.myCount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&lt;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10){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try{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Expl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Thread: "+(++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MyRunnableThread.myCount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));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Thread.sleep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(100);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} catch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InterruptedException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iex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) 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("Exception in thread: "+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iex.getMessage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());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RunMyThread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static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main(String a[]){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("Starting Main Thread...");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= 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Thread t = 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Thread(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t.start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while(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MyRunnableThread.myCount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&lt; 10){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try{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("Main Thread: "+(++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MyRunnableThread.myCount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));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Thread.sleep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(100)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} catch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InterruptedException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iex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){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("Exception in main thread: "+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iex.getMessage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());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System.out.println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("End of Main Thread...");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    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465" y="692333"/>
            <a:ext cx="8596668" cy="6041362"/>
          </a:xfrm>
        </p:spPr>
        <p:txBody>
          <a:bodyPr/>
          <a:lstStyle/>
          <a:p>
            <a:r>
              <a:rPr lang="en-US" dirty="0"/>
              <a:t>Starting Main Thread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MainThread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1 </a:t>
            </a:r>
            <a:endParaRPr lang="en-US" dirty="0" smtClean="0"/>
          </a:p>
          <a:p>
            <a:r>
              <a:rPr lang="en-US" dirty="0" err="1" smtClean="0"/>
              <a:t>OtherThead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2 </a:t>
            </a:r>
            <a:endParaRPr lang="en-US" dirty="0" smtClean="0"/>
          </a:p>
          <a:p>
            <a:r>
              <a:rPr lang="en-US" dirty="0" err="1" smtClean="0"/>
              <a:t>MainThread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3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OtherThread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4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MainThread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5 </a:t>
            </a:r>
            <a:endParaRPr lang="en-US" dirty="0" smtClean="0"/>
          </a:p>
          <a:p>
            <a:r>
              <a:rPr lang="en-US" dirty="0" err="1" smtClean="0"/>
              <a:t>OtherThread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6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MainThread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7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OtherThread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8 </a:t>
            </a:r>
            <a:endParaRPr lang="en-US" dirty="0" smtClean="0"/>
          </a:p>
          <a:p>
            <a:r>
              <a:rPr lang="en-US" dirty="0" err="1" smtClean="0"/>
              <a:t>MainThread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9 </a:t>
            </a:r>
            <a:endParaRPr lang="en-US" dirty="0" smtClean="0"/>
          </a:p>
          <a:p>
            <a:r>
              <a:rPr lang="en-US" dirty="0" err="1" smtClean="0"/>
              <a:t>OtherThread</a:t>
            </a:r>
            <a:r>
              <a:rPr lang="en-US" dirty="0" smtClean="0"/>
              <a:t> </a:t>
            </a:r>
            <a:r>
              <a:rPr lang="en-US" dirty="0" err="1" smtClean="0"/>
              <a:t>Thr</a:t>
            </a:r>
            <a:r>
              <a:rPr lang="en-US" dirty="0" smtClean="0"/>
              <a:t>: </a:t>
            </a:r>
            <a:r>
              <a:rPr lang="en-US" dirty="0"/>
              <a:t>10 </a:t>
            </a:r>
            <a:r>
              <a:rPr lang="en-US" dirty="0" smtClean="0"/>
              <a:t> </a:t>
            </a:r>
          </a:p>
          <a:p>
            <a:r>
              <a:rPr lang="en-US" dirty="0" smtClean="0"/>
              <a:t>End </a:t>
            </a:r>
            <a:r>
              <a:rPr lang="en-US" dirty="0"/>
              <a:t>of Main Thread... </a:t>
            </a:r>
          </a:p>
        </p:txBody>
      </p:sp>
    </p:spTree>
    <p:extLst>
      <p:ext uri="{BB962C8B-B14F-4D97-AF65-F5344CB8AC3E}">
        <p14:creationId xmlns:p14="http://schemas.microsoft.com/office/powerpoint/2010/main" val="2855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2109</TotalTime>
  <Words>161</Words>
  <Application>Microsoft Office PowerPoint</Application>
  <PresentationFormat>Widescreen</PresentationFormat>
  <Paragraphs>90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 Unicode MS</vt:lpstr>
      <vt:lpstr>Arial</vt:lpstr>
      <vt:lpstr>Arial Black</vt:lpstr>
      <vt:lpstr>Calibri</vt:lpstr>
      <vt:lpstr>Times New Roman</vt:lpstr>
      <vt:lpstr>Trebuchet MS</vt:lpstr>
      <vt:lpstr>Wingdings 3</vt:lpstr>
      <vt:lpstr>Facet</vt:lpstr>
      <vt:lpstr>Threads</vt:lpstr>
      <vt:lpstr>                           Overview</vt:lpstr>
      <vt:lpstr>Benefits</vt:lpstr>
      <vt:lpstr>Multicore Programming</vt:lpstr>
      <vt:lpstr>Challenges</vt:lpstr>
      <vt:lpstr>Types of Parallelism</vt:lpstr>
      <vt:lpstr>Many to Many</vt:lpstr>
      <vt:lpstr>Thread counting</vt:lpstr>
      <vt:lpstr>PowerPoint Presentation</vt:lpstr>
      <vt:lpstr>Java Threads</vt:lpstr>
      <vt:lpstr>Task Scheduling</vt:lpstr>
      <vt:lpstr>What is Task Scheduling?</vt:lpstr>
      <vt:lpstr>First Come First Serve</vt:lpstr>
      <vt:lpstr>Round Robin</vt:lpstr>
      <vt:lpstr>Shortest Job First</vt:lpstr>
      <vt:lpstr>Priority Scheduling</vt:lpstr>
      <vt:lpstr>Real Life Scheduling Example</vt:lpstr>
      <vt:lpstr>How do we choose?</vt:lpstr>
      <vt:lpstr>Memory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</vt:lpstr>
      <vt:lpstr>PowerPoint Presentation</vt:lpstr>
      <vt:lpstr>Partitions &amp; Files </vt:lpstr>
      <vt:lpstr>IndexedDB </vt:lpstr>
      <vt:lpstr>FILE SYSTEMS      Hao Xian Zheng </vt:lpstr>
      <vt:lpstr>FILE ORGANIZATION</vt:lpstr>
      <vt:lpstr>File Attributes</vt:lpstr>
      <vt:lpstr>FILE STRUCTURE</vt:lpstr>
      <vt:lpstr>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</dc:title>
  <dc:creator>Hin Vong</dc:creator>
  <cp:lastModifiedBy>Charles</cp:lastModifiedBy>
  <cp:revision>42</cp:revision>
  <dcterms:created xsi:type="dcterms:W3CDTF">2016-05-05T20:50:20Z</dcterms:created>
  <dcterms:modified xsi:type="dcterms:W3CDTF">2016-05-24T03:55:25Z</dcterms:modified>
</cp:coreProperties>
</file>